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028fff7aacc4ebf" /><Relationship Type="http://schemas.openxmlformats.org/officeDocument/2006/relationships/extended-properties" Target="/docProps/app.xml" Id="R82e656322b624cc4" /><Relationship Type="http://schemas.openxmlformats.org/officeDocument/2006/relationships/officeDocument" Target="/ppt/presentation.xml" Id="R98911ab474c741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fb28a0368b46e8"/>
  </p:sldMasterIdLst>
  <p:notesMasterIdLst>
    <p:notesMasterId xmlns:r="http://schemas.openxmlformats.org/officeDocument/2006/relationships" r:id="Raa8bd93fbcd44c0d"/>
  </p:notesMasterIdLst>
  <p:sldIdLst>
    <p:sldId xmlns:r="http://schemas.openxmlformats.org/officeDocument/2006/relationships" id="256" r:id="R2e306b741e1d4636"/>
    <p:sldId xmlns:r="http://schemas.openxmlformats.org/officeDocument/2006/relationships" id="257" r:id="R4ffed9767a774c51"/>
    <p:sldId xmlns:r="http://schemas.openxmlformats.org/officeDocument/2006/relationships" id="258" r:id="Rd71f1940abc643be"/>
    <p:sldId xmlns:r="http://schemas.openxmlformats.org/officeDocument/2006/relationships" id="259" r:id="Reb399f4f68dd41fc"/>
    <p:sldId xmlns:r="http://schemas.openxmlformats.org/officeDocument/2006/relationships" id="260" r:id="R02e7c7f682c84383"/>
    <p:sldId xmlns:r="http://schemas.openxmlformats.org/officeDocument/2006/relationships" id="261" r:id="R5c6aae0ea3144069"/>
    <p:sldId xmlns:r="http://schemas.openxmlformats.org/officeDocument/2006/relationships" id="262" r:id="R10358b2d8a8b4361"/>
    <p:sldId xmlns:r="http://schemas.openxmlformats.org/officeDocument/2006/relationships" id="263" r:id="Rf4a89394de654166"/>
    <p:sldId xmlns:r="http://schemas.openxmlformats.org/officeDocument/2006/relationships" id="264" r:id="Rcde25e4f41254aa6"/>
    <p:sldId xmlns:r="http://schemas.openxmlformats.org/officeDocument/2006/relationships" id="265" r:id="Rc3bdcc1fed574650"/>
    <p:sldId xmlns:r="http://schemas.openxmlformats.org/officeDocument/2006/relationships" id="266" r:id="R10f2328cbbcc424f"/>
    <p:sldId xmlns:r="http://schemas.openxmlformats.org/officeDocument/2006/relationships" id="267" r:id="R429c1e0ba23e41a1"/>
    <p:sldId xmlns:r="http://schemas.openxmlformats.org/officeDocument/2006/relationships" id="268" r:id="Rb32ca3b545c340a3"/>
    <p:sldId xmlns:r="http://schemas.openxmlformats.org/officeDocument/2006/relationships" id="269" r:id="R1ab9efa22f0d4c62"/>
    <p:sldId xmlns:r="http://schemas.openxmlformats.org/officeDocument/2006/relationships" id="270" r:id="R0aa40a6494954405"/>
    <p:sldId xmlns:r="http://schemas.openxmlformats.org/officeDocument/2006/relationships" id="271" r:id="R399379aea76a4dee"/>
    <p:sldId xmlns:r="http://schemas.openxmlformats.org/officeDocument/2006/relationships" id="272" r:id="Rab6d656570464708"/>
    <p:sldId xmlns:r="http://schemas.openxmlformats.org/officeDocument/2006/relationships" id="273" r:id="R93fe43cf8abb4553"/>
    <p:sldId xmlns:r="http://schemas.openxmlformats.org/officeDocument/2006/relationships" id="274" r:id="R247b20856cfb408f"/>
    <p:sldId xmlns:r="http://schemas.openxmlformats.org/officeDocument/2006/relationships" id="275" r:id="Rf815b650329849a9"/>
    <p:sldId xmlns:r="http://schemas.openxmlformats.org/officeDocument/2006/relationships" id="276" r:id="Rcdf2e53731894efd"/>
    <p:sldId xmlns:r="http://schemas.openxmlformats.org/officeDocument/2006/relationships" id="277" r:id="Rd80c37726f9242d5"/>
    <p:sldId xmlns:r="http://schemas.openxmlformats.org/officeDocument/2006/relationships" id="278" r:id="Rcec5bf23baf1445f"/>
    <p:sldId xmlns:r="http://schemas.openxmlformats.org/officeDocument/2006/relationships" id="279" r:id="Ra730a51f179a4767"/>
    <p:sldId xmlns:r="http://schemas.openxmlformats.org/officeDocument/2006/relationships" id="280" r:id="Re456a681f8e640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ddb87a34dd41d1" /><Relationship Type="http://schemas.openxmlformats.org/officeDocument/2006/relationships/slideMaster" Target="/ppt/slideMasters/slideMaster1.xml" Id="Rb4fb28a0368b46e8" /><Relationship Type="http://schemas.openxmlformats.org/officeDocument/2006/relationships/notesMaster" Target="/ppt/notesMasters/notesMaster1.xml" Id="Raa8bd93fbcd44c0d" /><Relationship Type="http://schemas.openxmlformats.org/officeDocument/2006/relationships/presProps" Target="/ppt/presProps.xml" Id="Rc0aca741a0bb4a97" /><Relationship Type="http://schemas.openxmlformats.org/officeDocument/2006/relationships/tableStyles" Target="/ppt/tableStyles.xml" Id="R5befdcc96a9f4e92" /><Relationship Type="http://schemas.openxmlformats.org/officeDocument/2006/relationships/slide" Target="/ppt/slides/slide1.xml" Id="R2e306b741e1d4636" /><Relationship Type="http://schemas.openxmlformats.org/officeDocument/2006/relationships/slide" Target="/ppt/slides/slide2.xml" Id="R4ffed9767a774c51" /><Relationship Type="http://schemas.openxmlformats.org/officeDocument/2006/relationships/slide" Target="/ppt/slides/slide3.xml" Id="Rd71f1940abc643be" /><Relationship Type="http://schemas.openxmlformats.org/officeDocument/2006/relationships/slide" Target="/ppt/slides/slide4.xml" Id="Reb399f4f68dd41fc" /><Relationship Type="http://schemas.openxmlformats.org/officeDocument/2006/relationships/slide" Target="/ppt/slides/slide5.xml" Id="R02e7c7f682c84383" /><Relationship Type="http://schemas.openxmlformats.org/officeDocument/2006/relationships/slide" Target="/ppt/slides/slide6.xml" Id="R5c6aae0ea3144069" /><Relationship Type="http://schemas.openxmlformats.org/officeDocument/2006/relationships/slide" Target="/ppt/slides/slide7.xml" Id="R10358b2d8a8b4361" /><Relationship Type="http://schemas.openxmlformats.org/officeDocument/2006/relationships/slide" Target="/ppt/slides/slide8.xml" Id="Rf4a89394de654166" /><Relationship Type="http://schemas.openxmlformats.org/officeDocument/2006/relationships/slide" Target="/ppt/slides/slide9.xml" Id="Rcde25e4f41254aa6" /><Relationship Type="http://schemas.openxmlformats.org/officeDocument/2006/relationships/slide" Target="/ppt/slides/slide10.xml" Id="Rc3bdcc1fed574650" /><Relationship Type="http://schemas.openxmlformats.org/officeDocument/2006/relationships/slide" Target="/ppt/slides/slide11.xml" Id="R10f2328cbbcc424f" /><Relationship Type="http://schemas.openxmlformats.org/officeDocument/2006/relationships/slide" Target="/ppt/slides/slide12.xml" Id="R429c1e0ba23e41a1" /><Relationship Type="http://schemas.openxmlformats.org/officeDocument/2006/relationships/slide" Target="/ppt/slides/slide13.xml" Id="Rb32ca3b545c340a3" /><Relationship Type="http://schemas.openxmlformats.org/officeDocument/2006/relationships/slide" Target="/ppt/slides/slide14.xml" Id="R1ab9efa22f0d4c62" /><Relationship Type="http://schemas.openxmlformats.org/officeDocument/2006/relationships/slide" Target="/ppt/slides/slide15.xml" Id="R0aa40a6494954405" /><Relationship Type="http://schemas.openxmlformats.org/officeDocument/2006/relationships/slide" Target="/ppt/slides/slide16.xml" Id="R399379aea76a4dee" /><Relationship Type="http://schemas.openxmlformats.org/officeDocument/2006/relationships/slide" Target="/ppt/slides/slide17.xml" Id="Rab6d656570464708" /><Relationship Type="http://schemas.openxmlformats.org/officeDocument/2006/relationships/slide" Target="/ppt/slides/slide18.xml" Id="R93fe43cf8abb4553" /><Relationship Type="http://schemas.openxmlformats.org/officeDocument/2006/relationships/slide" Target="/ppt/slides/slide19.xml" Id="R247b20856cfb408f" /><Relationship Type="http://schemas.openxmlformats.org/officeDocument/2006/relationships/slide" Target="/ppt/slides/slide20.xml" Id="Rf815b650329849a9" /><Relationship Type="http://schemas.openxmlformats.org/officeDocument/2006/relationships/slide" Target="/ppt/slides/slide21.xml" Id="Rcdf2e53731894efd" /><Relationship Type="http://schemas.openxmlformats.org/officeDocument/2006/relationships/slide" Target="/ppt/slides/slide22.xml" Id="Rd80c37726f9242d5" /><Relationship Type="http://schemas.openxmlformats.org/officeDocument/2006/relationships/slide" Target="/ppt/slides/slide23.xml" Id="Rcec5bf23baf1445f" /><Relationship Type="http://schemas.openxmlformats.org/officeDocument/2006/relationships/slide" Target="/ppt/slides/slide24.xml" Id="Ra730a51f179a4767" /><Relationship Type="http://schemas.openxmlformats.org/officeDocument/2006/relationships/slide" Target="/ppt/slides/slide25.xml" Id="Re456a681f8e640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395d2b77c9c411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26ef6d27b04872" /><Relationship Type="http://schemas.openxmlformats.org/officeDocument/2006/relationships/notesMaster" Target="/ppt/notesMasters/notesMaster1.xml" Id="R88a38305a45d40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39135327092408a" /><Relationship Type="http://schemas.openxmlformats.org/officeDocument/2006/relationships/notesMaster" Target="/ppt/notesMasters/notesMaster1.xml" Id="R0771ea5c48724c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18efe39b654a85" /><Relationship Type="http://schemas.openxmlformats.org/officeDocument/2006/relationships/notesMaster" Target="/ppt/notesMasters/notesMaster1.xml" Id="R48c13c9d8a314e1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85ce5d18a614d8b" /><Relationship Type="http://schemas.openxmlformats.org/officeDocument/2006/relationships/notesMaster" Target="/ppt/notesMasters/notesMaster1.xml" Id="R74a1b2c9944c4f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90d9043bf404f69" /><Relationship Type="http://schemas.openxmlformats.org/officeDocument/2006/relationships/notesMaster" Target="/ppt/notesMasters/notesMaster1.xml" Id="Ra10a95f24c7d473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6aa52d52855438a" /><Relationship Type="http://schemas.openxmlformats.org/officeDocument/2006/relationships/notesMaster" Target="/ppt/notesMasters/notesMaster1.xml" Id="Rcdc5319ce8ae4f1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c2676b533b48b5" /><Relationship Type="http://schemas.openxmlformats.org/officeDocument/2006/relationships/notesMaster" Target="/ppt/notesMasters/notesMaster1.xml" Id="R6355e35073294ed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0e1de9f4afc4400" /><Relationship Type="http://schemas.openxmlformats.org/officeDocument/2006/relationships/notesMaster" Target="/ppt/notesMasters/notesMaster1.xml" Id="R374332dce64943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edd464ce33a4e89" /><Relationship Type="http://schemas.openxmlformats.org/officeDocument/2006/relationships/notesMaster" Target="/ppt/notesMasters/notesMaster1.xml" Id="R65523e17a71b48e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c65273a222f40c1" /><Relationship Type="http://schemas.openxmlformats.org/officeDocument/2006/relationships/notesMaster" Target="/ppt/notesMasters/notesMaster1.xml" Id="R03515d370e814d6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b3754bbebda4ca3" /><Relationship Type="http://schemas.openxmlformats.org/officeDocument/2006/relationships/notesMaster" Target="/ppt/notesMasters/notesMaster1.xml" Id="Rf89b34c2fcf0499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d5672d231d342ef" /><Relationship Type="http://schemas.openxmlformats.org/officeDocument/2006/relationships/notesMaster" Target="/ppt/notesMasters/notesMaster1.xml" Id="R51e030456abb449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daf229250384cbc" /><Relationship Type="http://schemas.openxmlformats.org/officeDocument/2006/relationships/notesMaster" Target="/ppt/notesMasters/notesMaster1.xml" Id="R598ae1fa58554e0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f405ef09cab4956" /><Relationship Type="http://schemas.openxmlformats.org/officeDocument/2006/relationships/notesMaster" Target="/ppt/notesMasters/notesMaster1.xml" Id="R8680f641ad6f448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daaaa17e7e44214" /><Relationship Type="http://schemas.openxmlformats.org/officeDocument/2006/relationships/notesMaster" Target="/ppt/notesMasters/notesMaster1.xml" Id="R179bc915fe4a42e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30be25179b2494e" /><Relationship Type="http://schemas.openxmlformats.org/officeDocument/2006/relationships/notesMaster" Target="/ppt/notesMasters/notesMaster1.xml" Id="R896e98ee1d2b4ff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f78ea10b3a14e09" /><Relationship Type="http://schemas.openxmlformats.org/officeDocument/2006/relationships/notesMaster" Target="/ppt/notesMasters/notesMaster1.xml" Id="Rdc02518fc266404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0539fc82ba149c7" /><Relationship Type="http://schemas.openxmlformats.org/officeDocument/2006/relationships/notesMaster" Target="/ppt/notesMasters/notesMaster1.xml" Id="Rfe261efac41a40c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9095aaa9cc14d4e" /><Relationship Type="http://schemas.openxmlformats.org/officeDocument/2006/relationships/notesMaster" Target="/ppt/notesMasters/notesMaster1.xml" Id="Rce31d0b2768a433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a90116736764d35" /><Relationship Type="http://schemas.openxmlformats.org/officeDocument/2006/relationships/notesMaster" Target="/ppt/notesMasters/notesMaster1.xml" Id="R7a53dafb229e445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e0b7e4d73fd43dc" /><Relationship Type="http://schemas.openxmlformats.org/officeDocument/2006/relationships/notesMaster" Target="/ppt/notesMasters/notesMaster1.xml" Id="Rc7f9fd520e5a40e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88815de5eb34905" /><Relationship Type="http://schemas.openxmlformats.org/officeDocument/2006/relationships/notesMaster" Target="/ppt/notesMasters/notesMaster1.xml" Id="R7db48642064049e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83318690bb3463d" /><Relationship Type="http://schemas.openxmlformats.org/officeDocument/2006/relationships/notesMaster" Target="/ppt/notesMasters/notesMaster1.xml" Id="R7bd82b10e6354fc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69aff2b0ba04791" /><Relationship Type="http://schemas.openxmlformats.org/officeDocument/2006/relationships/notesMaster" Target="/ppt/notesMasters/notesMaster1.xml" Id="R675bdc221371411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ebde5e1729045c0" /><Relationship Type="http://schemas.openxmlformats.org/officeDocument/2006/relationships/notesMaster" Target="/ppt/notesMasters/notesMaster1.xml" Id="Rd3338667e46d487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Обложка: рендер проекта FKS 121 из папки SIPKEY, предоставленной пользователем.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57/i (27).webp; 1 этаж/FKS 57/i (31).webp.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78/78-1.webp; 1 этаж/FKS 78/d7b7b076-580a-4068-8b29-bc0fc1f8ab23.jpg.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79/i (32).webp; 1 этаж/FKS 79/i (36).webp.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80/80-1.webp; 1 этаж/FKS 80/i (10).webp.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95/i (42).webp; 1 этаж/FKS 95/i (46).webp.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97/0FBC340C-A439-4B63-B90B-E2D12190CA94.png; 1 этаж/FKS 97/50E0547B-4009-4307-85D3-B0277D345823.png.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100/100-2.webp; 1 этаж/FKS 100/i (19).webp.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107/107-1.webp; 1 этаж/FKS 107/1000fc2a-9842-4f74-9f37-a86363b98fe5.jpg.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117/117-1.webp; 1 этаж/FKS 117/i (21).webp; 1 этаж/FKS 117/без террасы.jpg.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121/46021DC2-6FA1-4C2B-B689-3409CCECD8C7.png; 1 этаж/FKS 121/i (12).webp.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2 этажа/FKS 124/i (67).webp; 2 этажа/FKS 124/i (71).webp.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2 этажа/FKS 125/i (72).webp; 2 этажа/FKS 125/i (76).webp.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2 этажа/FKS 127/084D3EE4-8E49-421F-BA1B-11068C11BEBE.png; 2 этажа/FKS 127/8E5B43E8-E405-41CF-A7B6-CA0623EEA60C.png; 2 этажа/FKS 127/F06D95AF-CDDC-428E-9895-C23713569836.png.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135/i (37).webp; 1 этаж/FKS 135/i (41).webp.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2 этажа/FKS 141/i (77).webp; 2 этажа/FKS 141/i (81).webp.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2 этажа/FKS 145/42A32EC0-6FEA-46BA-90BA-42147AB8CFED.png; 2 этажа/FKS 145/AE287236-F1D0-42D8-A61C-C630757A9887.png.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151/151-1.webp; 1 этаж/FKS 151/381EC4F7-9F53-48AD-B2C6-6E352FA1C9A1 (2) (3).png.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2 этажа/FKS 154/154.webp; 2 этажа/FKS 154/154-3.png; 2 этажа/FKS 154/154-4.png.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155/i (47).webp; 1 этаж/FKS 155/i (51).webp.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2 этажа/FKS 163/i (57).webp; 2 этажа/FKS 163/i (61).webp.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2 этажа/FKS 164/164-1.webp; 2 этажа/FKS 164/164-3.png; 2 этажа/FKS 164/164-4.png.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210/40BD5DC7-1576-44C7-A415-51A312A7D7B1.png; 1 этаж/FKS 210/9D845DA9-F763-4C02-AA3F-87FEE093A884.png.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слайда: 1 этаж/FKS 211/i (52).webp; 1 этаж/FKS 211/i (56).webp. Описание: папка проекта на Яндекс Диске.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Адрес, телефон и сайт сверены по презентации FirstKey от 27.09.2026. Ссылки на социальные сети предоставлены пользователем 29.09.2026.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e7ab002f0c4ef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81abb9f0f9442e5" /><Relationship Type="http://schemas.openxmlformats.org/officeDocument/2006/relationships/slideLayout" Target="/ppt/slideLayouts/slideLayout1.xml" Id="R743ba483d02441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3ba483d02441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7cee0d850347b8" /><Relationship Type="http://schemas.openxmlformats.org/officeDocument/2006/relationships/image" Target="/ppt/media/image.png" Id="R0808c20470a143cd" /><Relationship Type="http://schemas.openxmlformats.org/officeDocument/2006/relationships/notesSlide" Target="/ppt/notesSlides/notesSlide1.xml" Id="R2fc6241bab7441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945d242efe42c1" /><Relationship Type="http://schemas.openxmlformats.org/officeDocument/2006/relationships/image" Target="/ppt/media/image2.png" Id="R0944cd19decd47fc" /><Relationship Type="http://schemas.openxmlformats.org/officeDocument/2006/relationships/image" Target="/ppt/media/image3.png" Id="R8b40183c7ccc4bd7" /><Relationship Type="http://schemas.openxmlformats.org/officeDocument/2006/relationships/notesSlide" Target="/ppt/notesSlides/notesSlide2.xml" Id="R8f406104c16e46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bdea596dbe40e2" /><Relationship Type="http://schemas.openxmlformats.org/officeDocument/2006/relationships/image" Target="/ppt/media/image4.png" Id="Rdb80e1c9dcec46ac" /><Relationship Type="http://schemas.openxmlformats.org/officeDocument/2006/relationships/image" Target="/ppt/media/image.jpeg" Id="Rcfda26f210f74736" /><Relationship Type="http://schemas.openxmlformats.org/officeDocument/2006/relationships/notesSlide" Target="/ppt/notesSlides/notesSlide3.xml" Id="R92348320af9a4c6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39df5046d74c62" /><Relationship Type="http://schemas.openxmlformats.org/officeDocument/2006/relationships/image" Target="/ppt/media/image5.png" Id="Raedc6ea9905c4946" /><Relationship Type="http://schemas.openxmlformats.org/officeDocument/2006/relationships/image" Target="/ppt/media/image6.png" Id="R4487d88f14714136" /><Relationship Type="http://schemas.openxmlformats.org/officeDocument/2006/relationships/notesSlide" Target="/ppt/notesSlides/notesSlide4.xml" Id="Rb244deb85ab444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8fa62f2d3c4130" /><Relationship Type="http://schemas.openxmlformats.org/officeDocument/2006/relationships/image" Target="/ppt/media/image7.png" Id="R1217b23071c54ff6" /><Relationship Type="http://schemas.openxmlformats.org/officeDocument/2006/relationships/image" Target="/ppt/media/image8.png" Id="Rc1081ffa894c4c56" /><Relationship Type="http://schemas.openxmlformats.org/officeDocument/2006/relationships/notesSlide" Target="/ppt/notesSlides/notesSlide5.xml" Id="Rd1061d98fe4444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d4654b480f40f5" /><Relationship Type="http://schemas.openxmlformats.org/officeDocument/2006/relationships/image" Target="/ppt/media/image9.png" Id="Rdd80be38b9df4553" /><Relationship Type="http://schemas.openxmlformats.org/officeDocument/2006/relationships/image" Target="/ppt/media/image10.png" Id="R845e2f4edc4c4ab0" /><Relationship Type="http://schemas.openxmlformats.org/officeDocument/2006/relationships/notesSlide" Target="/ppt/notesSlides/notesSlide6.xml" Id="R1c713fafbea54c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e294770e694c14" /><Relationship Type="http://schemas.openxmlformats.org/officeDocument/2006/relationships/image" Target="/ppt/media/image11.png" Id="R4be689ce36af4aaa" /><Relationship Type="http://schemas.openxmlformats.org/officeDocument/2006/relationships/image" Target="/ppt/media/image12.png" Id="R4a746f1d0fd74177" /><Relationship Type="http://schemas.openxmlformats.org/officeDocument/2006/relationships/notesSlide" Target="/ppt/notesSlides/notesSlide7.xml" Id="Rbd9b357073204e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2108ac02054696" /><Relationship Type="http://schemas.openxmlformats.org/officeDocument/2006/relationships/image" Target="/ppt/media/image13.png" Id="R3139b5de94d940a0" /><Relationship Type="http://schemas.openxmlformats.org/officeDocument/2006/relationships/image" Target="/ppt/media/image14.png" Id="Rfeef6517112046f1" /><Relationship Type="http://schemas.openxmlformats.org/officeDocument/2006/relationships/notesSlide" Target="/ppt/notesSlides/notesSlide8.xml" Id="R027c2fc91afa4d7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6b3fa1e7c42ce" /><Relationship Type="http://schemas.openxmlformats.org/officeDocument/2006/relationships/image" Target="/ppt/media/image15.png" Id="Rfb067552eaa04a75" /><Relationship Type="http://schemas.openxmlformats.org/officeDocument/2006/relationships/image" Target="/ppt/media/image2.jpeg" Id="R6dd92b00f6cc4d43" /><Relationship Type="http://schemas.openxmlformats.org/officeDocument/2006/relationships/notesSlide" Target="/ppt/notesSlides/notesSlide9.xml" Id="R690d1440498e41a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c53a8e752c47c7" /><Relationship Type="http://schemas.openxmlformats.org/officeDocument/2006/relationships/image" Target="/ppt/media/image16.png" Id="Rc3ef3b8d427c4ee1" /><Relationship Type="http://schemas.openxmlformats.org/officeDocument/2006/relationships/image" Target="/ppt/media/image17.png" Id="R4683b5efe3a142c2" /><Relationship Type="http://schemas.openxmlformats.org/officeDocument/2006/relationships/image" Target="/ppt/media/image3.jpeg" Id="R9a4828134a464d0e" /><Relationship Type="http://schemas.openxmlformats.org/officeDocument/2006/relationships/notesSlide" Target="/ppt/notesSlides/notesSlide10.xml" Id="R20bef346e26c449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c106d44ad64605" /><Relationship Type="http://schemas.openxmlformats.org/officeDocument/2006/relationships/image" Target="/ppt/media/image18.png" Id="R2743ff0a9e5b4981" /><Relationship Type="http://schemas.openxmlformats.org/officeDocument/2006/relationships/image" Target="/ppt/media/image19.png" Id="Rd289ad552b27409e" /><Relationship Type="http://schemas.openxmlformats.org/officeDocument/2006/relationships/notesSlide" Target="/ppt/notesSlides/notesSlide11.xml" Id="R4d533100ee384ee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459d68778b432d" /><Relationship Type="http://schemas.openxmlformats.org/officeDocument/2006/relationships/image" Target="/ppt/media/image20.png" Id="Raf87c72b9cea4d16" /><Relationship Type="http://schemas.openxmlformats.org/officeDocument/2006/relationships/image" Target="/ppt/media/image21.png" Id="R6a641db7fc974500" /><Relationship Type="http://schemas.openxmlformats.org/officeDocument/2006/relationships/notesSlide" Target="/ppt/notesSlides/notesSlide12.xml" Id="R307c976c03e84ab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44c7b68e7c4191" /><Relationship Type="http://schemas.openxmlformats.org/officeDocument/2006/relationships/image" Target="/ppt/media/image22.png" Id="R2128b59c9b3840ee" /><Relationship Type="http://schemas.openxmlformats.org/officeDocument/2006/relationships/image" Target="/ppt/media/image23.png" Id="R1e365648ba044d9d" /><Relationship Type="http://schemas.openxmlformats.org/officeDocument/2006/relationships/notesSlide" Target="/ppt/notesSlides/notesSlide13.xml" Id="Re73c53d2f7854bf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fb5344e177431a" /><Relationship Type="http://schemas.openxmlformats.org/officeDocument/2006/relationships/image" Target="/ppt/media/image24.png" Id="R633f122bd7ef47ca" /><Relationship Type="http://schemas.openxmlformats.org/officeDocument/2006/relationships/image" Target="/ppt/media/image25.png" Id="R153f2624f2d64ff7" /><Relationship Type="http://schemas.openxmlformats.org/officeDocument/2006/relationships/image" Target="/ppt/media/image26.png" Id="R5874a852db9b4c94" /><Relationship Type="http://schemas.openxmlformats.org/officeDocument/2006/relationships/notesSlide" Target="/ppt/notesSlides/notesSlide14.xml" Id="R35f03a566568491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70778847ce4639" /><Relationship Type="http://schemas.openxmlformats.org/officeDocument/2006/relationships/image" Target="/ppt/media/image27.png" Id="R3a1fc031c3854c26" /><Relationship Type="http://schemas.openxmlformats.org/officeDocument/2006/relationships/image" Target="/ppt/media/image28.png" Id="R109b95e35fb74aab" /><Relationship Type="http://schemas.openxmlformats.org/officeDocument/2006/relationships/notesSlide" Target="/ppt/notesSlides/notesSlide15.xml" Id="Rc906d34f499d41a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b2027c8ef24eb3" /><Relationship Type="http://schemas.openxmlformats.org/officeDocument/2006/relationships/image" Target="/ppt/media/image29.png" Id="R3123eeb54e7c470c" /><Relationship Type="http://schemas.openxmlformats.org/officeDocument/2006/relationships/image" Target="/ppt/media/image30.png" Id="R416ab203e8ae4333" /><Relationship Type="http://schemas.openxmlformats.org/officeDocument/2006/relationships/notesSlide" Target="/ppt/notesSlides/notesSlide16.xml" Id="R636d34c4571441d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bfa2e8496e4958" /><Relationship Type="http://schemas.openxmlformats.org/officeDocument/2006/relationships/image" Target="/ppt/media/image31.png" Id="Rd1c5f5b435164497" /><Relationship Type="http://schemas.openxmlformats.org/officeDocument/2006/relationships/image" Target="/ppt/media/image32.png" Id="R7b3e0fee351e48a1" /><Relationship Type="http://schemas.openxmlformats.org/officeDocument/2006/relationships/notesSlide" Target="/ppt/notesSlides/notesSlide17.xml" Id="Re4f98a949de6415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afe8fe8b21479f" /><Relationship Type="http://schemas.openxmlformats.org/officeDocument/2006/relationships/image" Target="/ppt/media/image33.png" Id="Rc98d512d7fa44740" /><Relationship Type="http://schemas.openxmlformats.org/officeDocument/2006/relationships/image" Target="/ppt/media/image34.png" Id="Rc9ba8620b6214d1f" /><Relationship Type="http://schemas.openxmlformats.org/officeDocument/2006/relationships/notesSlide" Target="/ppt/notesSlides/notesSlide18.xml" Id="Rc08b47041585489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d1901d222343dc" /><Relationship Type="http://schemas.openxmlformats.org/officeDocument/2006/relationships/image" Target="/ppt/media/image35.png" Id="Rad3ce22e67b84d8c" /><Relationship Type="http://schemas.openxmlformats.org/officeDocument/2006/relationships/image" Target="/ppt/media/image.bin" Id="Ra6b68cd137a048e3" /><Relationship Type="http://schemas.openxmlformats.org/officeDocument/2006/relationships/image" Target="/ppt/media/image2.bin" Id="Ra13da7e9f4194162" /><Relationship Type="http://schemas.openxmlformats.org/officeDocument/2006/relationships/notesSlide" Target="/ppt/notesSlides/notesSlide19.xml" Id="Rc54f143b06f4424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326f282bfd488a" /><Relationship Type="http://schemas.openxmlformats.org/officeDocument/2006/relationships/image" Target="/ppt/media/image36.png" Id="R00519bcd1ef14bc5" /><Relationship Type="http://schemas.openxmlformats.org/officeDocument/2006/relationships/image" Target="/ppt/media/image37.png" Id="R666ada2abbdd48e8" /><Relationship Type="http://schemas.openxmlformats.org/officeDocument/2006/relationships/notesSlide" Target="/ppt/notesSlides/notesSlide20.xml" Id="R462ae2008bd7407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760191cd064d3b" /><Relationship Type="http://schemas.openxmlformats.org/officeDocument/2006/relationships/image" Target="/ppt/media/image38.png" Id="Rab425e6e9f404938" /><Relationship Type="http://schemas.openxmlformats.org/officeDocument/2006/relationships/image" Target="/ppt/media/image39.png" Id="R10adb70ac9314711" /><Relationship Type="http://schemas.openxmlformats.org/officeDocument/2006/relationships/notesSlide" Target="/ppt/notesSlides/notesSlide21.xml" Id="R000ed29a6227457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1c9149b3034c3e" /><Relationship Type="http://schemas.openxmlformats.org/officeDocument/2006/relationships/image" Target="/ppt/media/image40.png" Id="R047f3bf894e342f2" /><Relationship Type="http://schemas.openxmlformats.org/officeDocument/2006/relationships/image" Target="/ppt/media/image3.bin" Id="Rff9e14cbfa19480b" /><Relationship Type="http://schemas.openxmlformats.org/officeDocument/2006/relationships/image" Target="/ppt/media/image4.bin" Id="Refb6a76037ce432d" /><Relationship Type="http://schemas.openxmlformats.org/officeDocument/2006/relationships/notesSlide" Target="/ppt/notesSlides/notesSlide22.xml" Id="Rcfb4947b4e73456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5bc720321d4c11" /><Relationship Type="http://schemas.openxmlformats.org/officeDocument/2006/relationships/image" Target="/ppt/media/image41.png" Id="R60387b3d6d604548" /><Relationship Type="http://schemas.openxmlformats.org/officeDocument/2006/relationships/image" Target="/ppt/media/image42.png" Id="R560f32cdf15b4ece" /><Relationship Type="http://schemas.openxmlformats.org/officeDocument/2006/relationships/notesSlide" Target="/ppt/notesSlides/notesSlide23.xml" Id="Re2da2370bb65484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56cbf45b4b4095" /><Relationship Type="http://schemas.openxmlformats.org/officeDocument/2006/relationships/image" Target="/ppt/media/image43.png" Id="R7dbb4b060b814a37" /><Relationship Type="http://schemas.openxmlformats.org/officeDocument/2006/relationships/image" Target="/ppt/media/image44.png" Id="Rd7bbb048fe7742c8" /><Relationship Type="http://schemas.openxmlformats.org/officeDocument/2006/relationships/notesSlide" Target="/ppt/notesSlides/notesSlide24.xml" Id="R56e6b0957371442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ff15a79ad34567" /><Relationship Type="http://schemas.openxmlformats.org/officeDocument/2006/relationships/hyperlink" Target="tel:+78005509136" TargetMode="External" Id="R12562592d0d64619" /><Relationship Type="http://schemas.openxmlformats.org/officeDocument/2006/relationships/hyperlink" Target="https://firstkey.ru" TargetMode="External" Id="Rdf6a6cedd6124760" /><Relationship Type="http://schemas.openxmlformats.org/officeDocument/2006/relationships/hyperlink" Target="https://vk.ru/firstkeymoscow" TargetMode="External" Id="R99f0b1413d684547" /><Relationship Type="http://schemas.openxmlformats.org/officeDocument/2006/relationships/hyperlink" Target="https://www.youtube.com/@FirstKey23" TargetMode="External" Id="R7f09f8ee8387402c" /><Relationship Type="http://schemas.openxmlformats.org/officeDocument/2006/relationships/hyperlink" Target="https://www.tiktok.com/@firstkey.ru" TargetMode="External" Id="R0c745da4e0b44f37" /><Relationship Type="http://schemas.openxmlformats.org/officeDocument/2006/relationships/hyperlink" Target="https://t.me/firstkeyru" TargetMode="External" Id="R036ebb19161c443c" /><Relationship Type="http://schemas.openxmlformats.org/officeDocument/2006/relationships/hyperlink" Target="https://max.ru/id1683003976_biz" TargetMode="External" Id="R6aa7e757d35246ef" /><Relationship Type="http://schemas.openxmlformats.org/officeDocument/2006/relationships/hyperlink" Target="https://studio.rutube.ru/videos/?show_moderation=1&amp;ordering=calculated_date_asc&amp;period=7_days&amp;tab=main#shorts" TargetMode="External" Id="R3f0864969e194dca" /><Relationship Type="http://schemas.openxmlformats.org/officeDocument/2006/relationships/hyperlink" Target="https://dzen.ru/firstkey" TargetMode="External" Id="R8db58303ae3a47d5" /><Relationship Type="http://schemas.openxmlformats.org/officeDocument/2006/relationships/notesSlide" Target="/ppt/notesSlides/notesSlide25.xml" Id="R991e44ff3ba5445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08c20470a143c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86996-AAED-4E66-A8A6-13705C5F1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3816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0909">
              <a:alpha val="8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7413F5-3AA1-4287-B4D0-A513A736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815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36B793-8A8F-479A-AEF2-BD4CC3F2F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266950"/>
            <a:ext cx="4333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Sip</a:t>
            </a: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4EDA52-4B56-431D-8E2C-AB730492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67075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КАТАЛОГ ПРОЕКТОВ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153F87-E225-470C-8445-2F51758E9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81425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E6E6E6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E6E6E6"/>
                </a:solidFill>
                <a:latin typeface="DejaVu Sans"/>
                <a:ea typeface="DejaVu Sans"/>
                <a:cs typeface="DejaVu Sans"/>
              </a:rPr>
              <a:t>Дома из SIP-панелей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B34CC3-F417-4A3F-A2D7-B77267B81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4837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firstkey.ru</a:t>
            </a:r>
          </a:p>
        </p:txBody>
      </p:sp>
    </p:spTree>
    <p:extLst>
      <p:ext uri="{BB962C8B-B14F-4D97-AF65-F5344CB8AC3E}">
        <p14:creationId xmlns:p14="http://schemas.microsoft.com/office/powerpoint/2010/main" val="18593757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2669CA-4909-467B-8FEF-EF74132E2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57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C255E5-C553-42B9-A5C4-94881ABAB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57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503498-8385-496C-B172-EA3A8F95B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B7E175-8053-4AF8-8088-865871F2F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44cd19decd47fc"/>
          <a:stretch xmlns:a="http://schemas.openxmlformats.org/drawingml/2006/main"/>
        </p:blipFill>
        <p:spPr>
          <a:xfrm xmlns:a="http://schemas.openxmlformats.org/drawingml/2006/main">
            <a:off x="1057072" y="952500"/>
            <a:ext cx="5867807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40183c7ccc4bd7"/>
          <a:stretch xmlns:a="http://schemas.openxmlformats.org/drawingml/2006/main"/>
        </p:blipFill>
        <p:spPr>
          <a:xfrm xmlns:a="http://schemas.openxmlformats.org/drawingml/2006/main">
            <a:off x="8461543" y="952500"/>
            <a:ext cx="2622215" cy="3276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C81C0C-A5E8-4D72-AF9E-3D2EEA0E4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0FC3C-A5A3-4AEC-A391-5716C6089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919F66-911F-44CA-A353-5EB48D1C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 — 9,09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Комната отдыха — 10,05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Комната охраны — 11,83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18CC65-3324-4FB5-8D1D-3034FA6B4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Санузел — 3,90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Техническое помещение — 5,24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Просторное крыльцо — 15,92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3010ED-6BA4-482A-B84D-67E51CBAB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103516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59B53C-A9E0-4B67-AEA0-EA0BEFF54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78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6D0796-FE5D-4C55-9E5A-67422CDC5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78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EF7C36-C5FC-4E4E-AD96-C690DE763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98B18E-3582-4E03-A240-40E11AFFF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0e1c9dcec46ac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da26f210f74736"/>
          <a:stretch xmlns:a="http://schemas.openxmlformats.org/drawingml/2006/main"/>
        </p:blipFill>
        <p:spPr>
          <a:xfrm xmlns:a="http://schemas.openxmlformats.org/drawingml/2006/main">
            <a:off x="8461543" y="952500"/>
            <a:ext cx="2622215" cy="3276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0CB437-D227-4D86-9868-2D008AD1E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052C12-7D04-42FD-93D5-27C6A9FC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FD08E6-45DD-41F8-B2B9-3A89A419A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Кухня-гостиная — 21,42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Терраса — 12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Спальня — 13,11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984BA7-C64B-4A5A-81AB-A461A266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Детская комната — 9,89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5,7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Гардеробная — 3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DE8E29-2A43-4817-BA33-E16E4690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905265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C74773-D042-4EF4-AD2F-5983E3AA7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79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0FD6ED-7AD3-4C88-B6D8-AED80CA3F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79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02D654-D57D-4AE0-BB14-67B26DDEA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896709-15E9-4CDB-9282-801398F07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dc6ea9905c4946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87d88f14714136"/>
          <a:stretch xmlns:a="http://schemas.openxmlformats.org/drawingml/2006/main"/>
        </p:blipFill>
        <p:spPr>
          <a:xfrm xmlns:a="http://schemas.openxmlformats.org/drawingml/2006/main">
            <a:off x="8134350" y="952500"/>
            <a:ext cx="3276600" cy="3276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4C8BCF-3FA7-4C31-9869-22C3D0843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7A494F-C886-44AF-AEFA-B6FFD03E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99B946-E340-4494-BA36-22BFAD34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Кухня-гостиная — 25,14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Спальня — 14,14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Гостевая спальня — 11,15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Прихожая — 7,92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6D61D7-169E-4DF3-B53B-63E479E4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Санузел — 4,12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Ниша для хранения — 1,89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Терраса — 14,95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713DEC-E252-459B-90F1-D3DD21DF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428378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47CCD1-98FB-4551-8416-AFB8C05A7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80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BB2D9-ABAF-4480-9D23-2845ECEE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80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AA996B-64A1-4818-900B-D7E285A94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023E64-3361-4F5B-AB55-6B5677E3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17b23071c54ff6"/>
          <a:stretch xmlns:a="http://schemas.openxmlformats.org/drawingml/2006/main"/>
        </p:blipFill>
        <p:spPr>
          <a:xfrm xmlns:a="http://schemas.openxmlformats.org/drawingml/2006/main">
            <a:off x="1076892" y="952500"/>
            <a:ext cx="5828165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081ffa894c4c56"/>
          <a:stretch xmlns:a="http://schemas.openxmlformats.org/drawingml/2006/main"/>
        </p:blipFill>
        <p:spPr>
          <a:xfrm xmlns:a="http://schemas.openxmlformats.org/drawingml/2006/main">
            <a:off x="8134350" y="952500"/>
            <a:ext cx="3276600" cy="3276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A16DB0-593A-42E1-AE94-E585E7B73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A9B078-C7D0-45A2-8048-AFC867773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EF0FEB-ECE6-4516-BC18-707F3343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Террасу — 14,95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Прихожую — 7,57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Кухню-гостиную — 25,14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F89C70-21B4-424A-B390-49FB4D641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6,44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Гостевую спальню — 12,38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Спальню — 15,01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422D5E-E67F-4757-84CC-776886DCE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733105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00A65E-CCEA-403B-9E91-FD66AB8C3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95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01960F-31A8-4BAC-9916-B58EEDFA0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95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EF8411-7323-437E-B6EB-83DF7E03B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22EB78-3AB8-4D3B-B309-A49F43B14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80be38b9df4553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5e2f4edc4c4ab0"/>
          <a:stretch xmlns:a="http://schemas.openxmlformats.org/drawingml/2006/main"/>
        </p:blipFill>
        <p:spPr>
          <a:xfrm xmlns:a="http://schemas.openxmlformats.org/drawingml/2006/main">
            <a:off x="7810500" y="1282700"/>
            <a:ext cx="3924300" cy="26162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85C7D5-61CF-4397-8095-4FF66E49A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AAAA89-541E-44D2-9474-29C5CC836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B2338F-6773-44E4-BC63-14163AD6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Кухня-гостиная — 24,99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Спальня — 14,68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Две детские — 10,65 и 10,64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Два санузла — 3,22 и 2,58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084DC4-A386-47DF-A619-803DBC84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Котельная — 5,48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Прихожая — 4,52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Терраса — 15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2,95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E9B560-91F0-4870-90C0-78905FA68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5105864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87A5E1-F1D3-4B6F-ABE2-841D0237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97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B01EB4-79E4-4BB9-BA42-661A20103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97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02B034-3AB4-4142-876E-548226134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37EEA8-B495-4766-A274-D3C1656B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e689ce36af4aaa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746f1d0fd74177"/>
          <a:stretch xmlns:a="http://schemas.openxmlformats.org/drawingml/2006/main"/>
        </p:blipFill>
        <p:spPr>
          <a:xfrm xmlns:a="http://schemas.openxmlformats.org/drawingml/2006/main">
            <a:off x="7930774" y="952500"/>
            <a:ext cx="3683751" cy="3276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43BB5B-E0D2-4F6C-B1B4-FC7661981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EE583D-31B2-4B97-9EA1-23A7F7F86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B6A170-433B-465A-886D-896F0A79B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Прихожую — 7,34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Кухню-гостиную — 35,51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Мастер-спальню — 10,53 м² с гардеробной 4,57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619B81-1B91-46DC-86BE-A3C552313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Две спальни — 12,07 м² и 12,24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5,32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Котельную — 5,43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CD2F54-2F99-4F3C-AB22-2EE214DCE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9590715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6F028D-EF88-4CD4-8DC0-A8B3996F1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100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153858-84DC-4A08-978C-4DDB54F8C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100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30B8F8-0784-490B-A143-52AE0380B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5B766B-3065-42DC-BB7D-CC5078541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39b5de94d940a0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ef6517112046f1"/>
          <a:stretch xmlns:a="http://schemas.openxmlformats.org/drawingml/2006/main"/>
        </p:blipFill>
        <p:spPr>
          <a:xfrm xmlns:a="http://schemas.openxmlformats.org/drawingml/2006/main">
            <a:off x="8461543" y="952500"/>
            <a:ext cx="2622215" cy="3276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F10E63-73D5-4051-95FF-36B4CB9A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5DCD32-E0C8-4918-B38A-C21F28F47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66ADE9-8F99-48FF-A7BD-3725FD10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Террасу — 20,43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Кухню-гостиную — 24,74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Детскую комнату — 8,95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Спальню — 10,34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Гостевую спальню — 9,99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255B0F-15B9-41C8-A93F-D60A4CB97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8,89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Котельную — 5,42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Прихожую — 3,54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6,09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1,92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34F05F-5F11-486E-98CD-9834A03B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54155599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93B165-0DB8-4D1F-B562-999851993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B20961-B59E-41C9-8DBE-66C3A682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107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3FECD8-6A44-4B8D-AB8D-2A5F2533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A2C17-F0A6-4A17-89EE-85DC16EB0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067552eaa04a75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d92b00f6cc4d43"/>
          <a:stretch xmlns:a="http://schemas.openxmlformats.org/drawingml/2006/main"/>
        </p:blipFill>
        <p:spPr>
          <a:xfrm xmlns:a="http://schemas.openxmlformats.org/drawingml/2006/main">
            <a:off x="7810500" y="1119188"/>
            <a:ext cx="3924300" cy="294322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5C69CD-D5ED-4571-8B9A-8F7FAE62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A463EC-D388-4446-939A-69A1C8BA6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E84DFD-6C0F-4E76-A896-5ED747377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Террасу — 12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Кухню-гостиную — 30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Мастер-спальню — 11,3 м² с гардеробной 4,15 м² и собственным санузлом 4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15BB37-A9D4-4977-BF86-B6040283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Детскую комнату — 10,94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Кабинет — 10,93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5,37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54A665-ECE2-48AB-A045-FE77A18A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8531619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A9DB59-072D-428B-A538-64027977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117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87D6EE-0C9C-4CA1-A69C-3A471EE0B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117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0D32A1-C040-4D1A-9398-1095D15C0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FDD5F8-1023-4FE3-8C44-4ED224824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ef3b8d427c4ee1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3FEA46-3A8E-46AB-A213-5C98D234C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933450"/>
            <a:ext cx="19145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С террасой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83b5efe3a142c2"/>
          <a:stretch xmlns:a="http://schemas.openxmlformats.org/drawingml/2006/main"/>
        </p:blipFill>
        <p:spPr>
          <a:xfrm xmlns:a="http://schemas.openxmlformats.org/drawingml/2006/main">
            <a:off x="7810500" y="1499423"/>
            <a:ext cx="1914525" cy="2392303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64D4F-BF4E-4808-93E8-E114C7BE5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933450"/>
            <a:ext cx="19145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Без террасы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4828134a464d0e"/>
          <a:stretch xmlns:a="http://schemas.openxmlformats.org/drawingml/2006/main"/>
        </p:blipFill>
        <p:spPr>
          <a:xfrm xmlns:a="http://schemas.openxmlformats.org/drawingml/2006/main">
            <a:off x="9820275" y="1499423"/>
            <a:ext cx="1914525" cy="2392303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CB162C-69CB-4E63-B667-629F3BEF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2FF6EC-292A-4269-93FE-FA4492092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8C683C-3299-4A11-8F25-416F50505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Терраса — 16,8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Кухня-гостиная — 28,71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Кабинет — 10,24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Детская комната — 11,02 м²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FFBB9E-FB99-45BE-8E84-216F224E8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Мастер-спальня — 13,31 м² с гардеробной 3,08 м² и санузлом 5,13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4,87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Котельная — 5,76 м²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20E534-5865-4D20-B054-4166D5C3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5394817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1650DE-A698-40E5-BBC5-09CE0E1B0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121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E5DF8-D927-4FEB-9762-B969E1A8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121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DBC456-D838-440E-82A0-E8F8BB34D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52E5D4-97D3-4ECE-9B48-9EC8D1BF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43ff0a9e5b4981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89ad552b27409e"/>
          <a:stretch xmlns:a="http://schemas.openxmlformats.org/drawingml/2006/main"/>
        </p:blipFill>
        <p:spPr>
          <a:xfrm xmlns:a="http://schemas.openxmlformats.org/drawingml/2006/main">
            <a:off x="8461543" y="952500"/>
            <a:ext cx="2622215" cy="3276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5DE41F-E478-45D5-B286-E1BBCE42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D41149-9F22-4A80-9DCD-CC0854B85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04ECDA-CDD1-4F73-BD40-2C1FB62B2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Веранда — 19,08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Кухня-гостиная — 29,76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Четыре спальни — 11,20, 10,21, 9,54 и 9,54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Три санузла — 4,32, 3,33 и 1,68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A6615C-0231-4402-80B1-1B7A42C4E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Котельная — 5,86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Прихожая — 5,03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8,64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3,25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7C8CCD-6A96-47FF-9720-1E414DF5F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4388631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8E1513-B25E-4ECB-9548-ACB6BC31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124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A107F2-6B4A-45EB-9B0B-D5F2703D0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124 м², 2 этажа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F34499-970E-438C-978E-80D0F229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C6D9D9-C73B-4D84-99F0-6CA93F275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87c72b9cea4d16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641db7fc974500"/>
          <a:stretch xmlns:a="http://schemas.openxmlformats.org/drawingml/2006/main"/>
        </p:blipFill>
        <p:spPr>
          <a:xfrm xmlns:a="http://schemas.openxmlformats.org/drawingml/2006/main">
            <a:off x="7810500" y="1282700"/>
            <a:ext cx="3924300" cy="26162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E0063-1CD5-46BC-8745-7FA1092E3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7A89D5-D6DC-4656-8C7F-07AB3FB55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Первый этаж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00BBA7-9DFA-4C7F-ACD1-5FE6D0E1D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Второй этаж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DA4BA8-CCC2-4EF6-9E9C-726706962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Кухня-гостиная — 22,43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Спальня — 10,32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Санузел — 5,37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Котельная — 5,75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Кладовая — 2,68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Прихожая — 6,03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8,36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2,23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037A97-0420-4FF3-883F-84334758C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Четыре спальни — 9,82, 11,64, 9,21 и 13,03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Гардеробная — 2,68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Санузел — 4,73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9,03 м²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4E55A7-BC35-486E-AE4F-A8038A852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4737562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9F55C3-254A-41FA-ADE1-075B7E3D3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5EB114-B180-46FF-A876-2AA13E01A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125 м², 2 этажа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17C6C6-6789-49AC-BE85-955226C9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54B0BA-C069-43EA-8F0C-C2DF34D4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28b59c9b3840ee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365648ba044d9d"/>
          <a:stretch xmlns:a="http://schemas.openxmlformats.org/drawingml/2006/main"/>
        </p:blipFill>
        <p:spPr>
          <a:xfrm xmlns:a="http://schemas.openxmlformats.org/drawingml/2006/main">
            <a:off x="7810500" y="1282700"/>
            <a:ext cx="3924300" cy="26162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939010-EB80-45E9-939C-994BF4FC8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4FE627-4000-4048-B7E5-CC2D4B552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Первый этаж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0A2CAA-63ED-4E82-BDC7-FC4CA495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Второй этаж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49B66E-D1BA-44C1-A7AA-9DC1BBE7D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Кухня-гостиная — 22,41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Спальня — 10,61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Санузел — 3,36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Котельная — 5,51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Прихожая — 6,03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7,18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Тамбур — 4,55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3667B5-56A0-4FA8-A9AA-3F074EBA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Три спальни — 10,72, 11,51 и 11,14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Санузел — 5,24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Постирочная — 5,61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11,21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Балкон — 5,31 м²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067166-675A-485C-8E74-B3A1F85C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8215261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91A9A0-89C7-49D4-AD10-9AD49B8BB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127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6BC885-1550-4872-A300-DEC0F0BE7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127 м², 2 этажа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275908-B429-482F-8D24-F344D52D5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F221DB-2F5D-4A1E-B500-2931B919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3f122bd7ef47ca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44C957-543E-48FD-AE92-428DACA2C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933450"/>
            <a:ext cx="19145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Первый этаж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3f2624f2d64ff7"/>
          <a:stretch xmlns:a="http://schemas.openxmlformats.org/drawingml/2006/main"/>
        </p:blipFill>
        <p:spPr>
          <a:xfrm xmlns:a="http://schemas.openxmlformats.org/drawingml/2006/main">
            <a:off x="7810500" y="1912925"/>
            <a:ext cx="1914525" cy="15653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0297E-6DE3-4F85-8419-ACE734B5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933450"/>
            <a:ext cx="19145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Второй этаж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74a852db9b4c94"/>
          <a:stretch xmlns:a="http://schemas.openxmlformats.org/drawingml/2006/main"/>
        </p:blipFill>
        <p:spPr>
          <a:xfrm xmlns:a="http://schemas.openxmlformats.org/drawingml/2006/main">
            <a:off x="9820275" y="1917240"/>
            <a:ext cx="1914525" cy="155667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5C2085-013D-4D90-969B-0F445323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A9E10A-B6CA-4F93-9FAB-34D3CE78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Первый этаж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6789B5-DEA7-4ED6-AC6C-AFE6486BF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Второй этаж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A22A1B-7119-4407-B445-AEFEAB9E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Кухню-гостиную — 31,36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Спальню — 10,79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Гардеробную — 3,39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4,21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Прихожую — 6,23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6,62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2,98 м²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188904-796A-45BA-9E61-AE1DBD4B2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Мастер-спальню — 15,76 м² с гардеробной 4,26 м² и собственным санузлом 4,68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Две спальни — 11,30 м² и 10,84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4,52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10,29 м²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50342D-E04C-4D86-9733-85138DFF3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2564125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41EEC3-FD4C-478B-B022-ED6C6AE94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135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6F46E-3027-461E-AD35-067F6C50E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135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E2C3F6-7943-497C-B0E4-80EDE531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7ED147-533D-4E9E-9C00-3CA962324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1fc031c3854c26"/>
          <a:stretch xmlns:a="http://schemas.openxmlformats.org/drawingml/2006/main"/>
        </p:blipFill>
        <p:spPr>
          <a:xfrm xmlns:a="http://schemas.openxmlformats.org/drawingml/2006/main">
            <a:off x="1101389" y="952500"/>
            <a:ext cx="5779173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9b95e35fb74aab"/>
          <a:stretch xmlns:a="http://schemas.openxmlformats.org/drawingml/2006/main"/>
        </p:blipFill>
        <p:spPr>
          <a:xfrm xmlns:a="http://schemas.openxmlformats.org/drawingml/2006/main">
            <a:off x="7810500" y="1282700"/>
            <a:ext cx="3924300" cy="26162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12995-0CF7-4A63-BA0C-018D0529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A37BE5-379D-430A-8E9B-96F716841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699AA-7BB0-4500-887F-FECDD1C2A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Кухня-гостиная — 30,71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Три спальни — 11,68, 14,90 и 14,17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Гостевая — 8,69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Два санузла — 3,85 и 5,05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Две гардеробные — 4,26 и 3,63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Котельная — 5,38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F10557-91B1-4E1A-9D9E-CE8F75C7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Прихожая — 4,50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Кладовая — 1,63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Два холла — 2,28 и 2,30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Терраса — 17,55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3,96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3A7054-7DC1-4D38-BFA4-EC8634CF5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09708548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4F33FB-B918-41E2-96C1-8F2E0F6B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141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00E96C-E803-47E5-98C5-179B2365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141 м², 2 этажа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C6DEA0-A191-452F-8D08-15CC15A66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A36C02-5CFF-42CE-AA1C-EE24778CB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23eeb54e7c470c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6ab203e8ae4333"/>
          <a:stretch xmlns:a="http://schemas.openxmlformats.org/drawingml/2006/main"/>
        </p:blipFill>
        <p:spPr>
          <a:xfrm xmlns:a="http://schemas.openxmlformats.org/drawingml/2006/main">
            <a:off x="7810500" y="1282700"/>
            <a:ext cx="3924300" cy="26162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27F9D-5CA1-4725-A8B3-6A1D920C1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084A28-D04C-4FAC-8D50-F589F9EF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Первый этаж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6E81A3-833B-4B0A-B428-93179E06D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Второй этаж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51F37D-58A0-4AFA-99F3-AE92DCF34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Гостиная — 23,28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Отдельная кухня — 11,62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Санузел — 4,12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Котельная — 7,99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Прихожая — 6,37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8,13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4,65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BE23F4-A9B0-4877-A49C-621A34156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Четыре спальни — 9,87, 10,21, 11,75 и 15,30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Санузел — 6,71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6,42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Балкон — 6,65 м²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F08F58-9A4C-477B-B101-B7DBE1E67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91090819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20972B-10FF-4246-A1B4-7FDC0E40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145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32F96F-9F24-4F1B-8723-D91D89FEC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145 м², 2 этажа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BD10AF-F551-4744-81DA-57347AED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70FA52-8D09-4CB8-9E78-BAC992C2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c5f5b435164497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3e0fee351e48a1"/>
          <a:stretch xmlns:a="http://schemas.openxmlformats.org/drawingml/2006/main"/>
        </p:blipFill>
        <p:spPr>
          <a:xfrm xmlns:a="http://schemas.openxmlformats.org/drawingml/2006/main">
            <a:off x="7810500" y="1006743"/>
            <a:ext cx="3924300" cy="316811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1F7CA3-ED27-4E1B-8609-CA53DD8E0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B19FF6-A5E3-4055-BCEF-1556BE53E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Первый этаж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E4B8F8-0B82-421D-8326-FD93285B0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Второй этаж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725A46-3F64-4E12-874C-2233BD43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Кухню-гостиную — 32,86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Спальню — 11,18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9,90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Прихожую — 4,40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Террасу — 25,80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2,87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FEDC75-7357-4109-8935-DC04C1D5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Четыре спальни — 11,37 м², 10,96 м², 10,82 м² и 10,43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4,50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9,60 м²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4E3A7D-165B-4F35-99C8-CC3ECE75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01065268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62050D-20A7-4F60-932D-711975CBF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151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38F5A8-5C5A-4084-A60F-309FB52C9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151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10ECF0-F594-47E4-B492-0B628B7AB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829A34-1B29-4C56-853F-A24E7C4C4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8d512d7fa44740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ba8620b6214d1f"/>
          <a:stretch xmlns:a="http://schemas.openxmlformats.org/drawingml/2006/main"/>
        </p:blipFill>
        <p:spPr>
          <a:xfrm xmlns:a="http://schemas.openxmlformats.org/drawingml/2006/main">
            <a:off x="7810500" y="1070650"/>
            <a:ext cx="3924300" cy="30403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873E71-2D68-4510-9922-7C1908DE9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2B43A6-37D0-4450-8D7F-C1215303C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F2DEBF-5D4D-4E8D-8934-1E050060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Террасу — 17,62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Кухню-гостиную — 42,07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Техническое помещение — 6,3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Постирочную — 5,8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Прихожую — 6,45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52BA94-188C-4893-9158-597EDEC1E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8,16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Мастер-спальню — 11,86 м² с гардеробной 3,4 м² и собственным санузлом 5,13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Две детские комнаты — 13,21 м² и 13,08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5,36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1A5638-D6B3-4D83-A31A-384840C90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57445971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42E8E5-74E6-4F88-9247-F9F858DF5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154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E0264-2923-4038-8857-F980E3174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154 м², 2 этажа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9A5A97-BF1A-4DF3-9272-2A07BF3DB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52EE9D-3A18-497B-8E15-681E6932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3ce22e67b84d8c"/>
          <a:stretch xmlns:a="http://schemas.openxmlformats.org/drawingml/2006/main"/>
        </p:blipFill>
        <p:spPr>
          <a:xfrm xmlns:a="http://schemas.openxmlformats.org/drawingml/2006/main">
            <a:off x="1529521" y="952500"/>
            <a:ext cx="4922907" cy="32766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5F1822-0496-40B5-8F33-5022946B4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933450"/>
            <a:ext cx="19145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Первый этаж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b68cd137a048e3"/>
          <a:stretch xmlns:a="http://schemas.openxmlformats.org/drawingml/2006/main"/>
        </p:blipFill>
        <p:spPr>
          <a:xfrm xmlns:a="http://schemas.openxmlformats.org/drawingml/2006/main">
            <a:off x="7810500" y="1940067"/>
            <a:ext cx="1914525" cy="151101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AD00E1-3355-42B7-81E4-190FE7E55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933450"/>
            <a:ext cx="19145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Второй этаж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3da7e9f4194162"/>
          <a:stretch xmlns:a="http://schemas.openxmlformats.org/drawingml/2006/main"/>
        </p:blipFill>
        <p:spPr>
          <a:xfrm xmlns:a="http://schemas.openxmlformats.org/drawingml/2006/main">
            <a:off x="9820275" y="1912684"/>
            <a:ext cx="1914525" cy="1565783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B96CE2-C99E-4744-93D0-8E23E95E5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F2A4BE-6FF6-46E6-9A49-0B89D0B64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Первый этаж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B6B54C-5DA8-4A4C-8434-E5AF30099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Второй этаж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75CFFF-C264-4146-A459-7BF3293E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Кухню-гостиную — 21,18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Кабинет — 9,64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5,15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Техническое помещение — 5,89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Прихожую — 4,79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9,34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6,08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Просторную террасу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2E200B-EBE3-4B92-90A8-C0620B650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Мастер-спальню — 14,22 м² с гардеробной 6,64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Две детские комнаты — по 10,42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4,62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5,33 м²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8A34AE-1001-4927-A44F-0F8D032AF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16745680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FB3E2E-FC87-4065-82BC-89FD868CF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155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5E74A-55A1-4222-B9A6-A22212D3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155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7C7BD2-E986-4F0C-A4CE-B47AAB1D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FE0566-6502-424E-A12C-9E01D539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519bcd1ef14bc5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6ada2abbdd48e8"/>
          <a:stretch xmlns:a="http://schemas.openxmlformats.org/drawingml/2006/main"/>
        </p:blipFill>
        <p:spPr>
          <a:xfrm xmlns:a="http://schemas.openxmlformats.org/drawingml/2006/main">
            <a:off x="7810500" y="1282700"/>
            <a:ext cx="3924300" cy="26162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9DC20D-440D-4739-A4E2-86A62EDA7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0D2CE4-EA7D-4D73-AE60-6370E91B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70195F-84BA-493C-948B-33E32D799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Гостиная — 43,33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Отдельная кухня — 11,69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Мастер-спальня — 13,33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Две детские — 10,89 и 9,73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Кабинет — 8,34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Три гардеробные — 5,50, 2,95 и 2,85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5,03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2C6CFD-4094-49B7-853B-1031FFEC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Душевая — 3,63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Парная — 3,08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Котельная — 5,98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Прихожая — 5,96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Терраса — 21,83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3,23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99AD3E-0225-4477-B413-13D47DB09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52350015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154048-9A82-442F-8A12-70CD5DFE1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163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E4F9AD-24C5-4186-AE73-35BB2714A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163 м², 2 этажа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446272-691D-46D4-AEAC-2F18FBA9D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70A59C-521F-4E6B-8BF7-92525A078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425e6e9f404938"/>
          <a:stretch xmlns:a="http://schemas.openxmlformats.org/drawingml/2006/main"/>
        </p:blipFill>
        <p:spPr>
          <a:xfrm xmlns:a="http://schemas.openxmlformats.org/drawingml/2006/main">
            <a:off x="1152745" y="952500"/>
            <a:ext cx="5676460" cy="3276600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adb70ac9314711"/>
          <a:stretch xmlns:a="http://schemas.openxmlformats.org/drawingml/2006/main"/>
        </p:blipFill>
        <p:spPr>
          <a:xfrm xmlns:a="http://schemas.openxmlformats.org/drawingml/2006/main">
            <a:off x="7810500" y="1282700"/>
            <a:ext cx="3924300" cy="26162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6AD79-CB42-4502-A69B-68D1E30DA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DB55B5-D02F-4DFF-92D3-C2F88ED14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Первый этаж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E264B4-04BC-4B62-925A-509FC8EB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Второй этаж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B58AB5-5F01-4292-ABEB-A4C9B3A5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Кухня-гостиная — 32,83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Спальня — 9,27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Кабинет — 3,93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Санузел — 5,58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Котельная — 6,53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Прихожая — 2,98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Терраса — 43,86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2,23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C4226A-E8AC-46D6-9434-9184302FA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Мастер-спальня — 12,61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Три спальни — 10,01, 10,59 и 10,17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Санузел мастер-спальни — 3,46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3,85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6,52 м²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BB35AC-BE26-4850-B383-DF5A482C0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79493027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A3EC4E-AD87-43EB-B465-BE7B17B31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164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84133A-4322-481A-A473-67F9E69D7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164 м², 2 этажа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FD6EA6-E825-4E75-A831-E1F31DE3B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0B3A86-48F7-414C-9E36-22D9D98C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7f3bf894e342f2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C82A61-512B-441F-B4AF-F678CCF1E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933450"/>
            <a:ext cx="19145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Первый этаж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9e14cbfa19480b"/>
          <a:stretch xmlns:a="http://schemas.openxmlformats.org/drawingml/2006/main"/>
        </p:blipFill>
        <p:spPr>
          <a:xfrm xmlns:a="http://schemas.openxmlformats.org/drawingml/2006/main">
            <a:off x="7810500" y="1879305"/>
            <a:ext cx="1914525" cy="1632541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8603C1-1A11-4C3A-889B-6B42C6C1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933450"/>
            <a:ext cx="19145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Второй этаж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b6a76037ce432d"/>
          <a:stretch xmlns:a="http://schemas.openxmlformats.org/drawingml/2006/main"/>
        </p:blipFill>
        <p:spPr>
          <a:xfrm xmlns:a="http://schemas.openxmlformats.org/drawingml/2006/main">
            <a:off x="9820275" y="1879305"/>
            <a:ext cx="1914525" cy="1632541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6EE60A-2EE8-4E2D-AB4C-05DE890E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161740-49FB-417D-9DCF-610F68061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Первый этаж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1F569A-2E7B-4F64-8BD7-F075E73A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Второй этаж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43209B-E988-41DC-8F27-A6E67EBBF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Кухню-гостиную — 32,60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Кабинет — 12,66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Кладовую — 4,48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5,13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Прихожую — 6,28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2,84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Террасу — 18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200"/>
              </a:spcAft>
              <a:buNone/>
              <a:def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4,02 м²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67B686-781D-4932-AD66-A210FFB3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Мастер-спальню — 17,70 м² с гардеробной 4,65 м² и собственным санузлом 4,35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Две детские комнаты — 10,97 м² и 10,91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5,30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4,44 м²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B5B1C8-306D-4BB8-BF7C-38698623B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58549291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78F18B-FC23-484F-B79E-B33DE853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210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3575F9-48D3-4EC9-ADEF-7A9C1CA5A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210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41B669-B09E-479E-8121-246C0740E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4C7D69-6FA9-410F-921C-7719D5F30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387b3d6d604548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0f32cdf15b4ece"/>
          <a:stretch xmlns:a="http://schemas.openxmlformats.org/drawingml/2006/main"/>
        </p:blipFill>
        <p:spPr>
          <a:xfrm xmlns:a="http://schemas.openxmlformats.org/drawingml/2006/main">
            <a:off x="7810500" y="1053759"/>
            <a:ext cx="3924300" cy="3074081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47C952-24A6-4B9F-BB7B-324917D6F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B5D3CB-68C6-403C-97E9-139889334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9D2D2A-2FDA-46B1-A683-70194B1BD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Кухня-гостиная — 41,44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Спальня — 15,16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Вторая спальня — 15,21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Кабинет — 10,9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Мастер-спальня — 15,08 м² с гардеробной 5,45 м² и санузлом 4,63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Общий санузел — 5,61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DCAC6F-62A9-4204-A803-5B3E6B36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Гостевой санузел — 3,24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Прачечная — 6,01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Дополнительная гардеробная — 5,03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Котельная — 8,35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Терраса — 49,62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6CB445-8817-49E8-91B1-E63B21447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85913184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349C6B-984E-43BA-B67D-67263345D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FKS 211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D3B7F7-847B-4EE6-8647-EE152FA08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238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211 м², 1 этаж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FA3148-F364-4BA8-AC78-B9C361AC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9527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5FBD7A-9431-4597-8569-55F6D1276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0100"/>
            <a:ext cx="11277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bb4b060b814a37"/>
          <a:stretch xmlns:a="http://schemas.openxmlformats.org/drawingml/2006/main"/>
        </p:blipFill>
        <p:spPr>
          <a:xfrm xmlns:a="http://schemas.openxmlformats.org/drawingml/2006/main">
            <a:off x="1079989" y="952500"/>
            <a:ext cx="5821972" cy="327660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bb048fe7742c8"/>
          <a:stretch xmlns:a="http://schemas.openxmlformats.org/drawingml/2006/main"/>
        </p:blipFill>
        <p:spPr>
          <a:xfrm xmlns:a="http://schemas.openxmlformats.org/drawingml/2006/main">
            <a:off x="7810500" y="1282700"/>
            <a:ext cx="3924300" cy="26162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28B0D-2EA8-4FF8-991D-C6BFD65EA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8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F8B0A9-3302-4728-83C9-99E32501E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434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Планировка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4615C1-4D54-406B-B440-F78D16A8B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Кухня-гостиная — 41,44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Мастер-спальня — 17,33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Две спальни — 15,31 и 15,16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Кабинет — 10,90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Два санузла — 5,61 и 4,01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Ванная комната — 5,19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Гардеробная — 5,45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514586-D022-454F-B043-74321B0B2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38700"/>
            <a:ext cx="5334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28575" bIns="0">
            <a:normAutofit fontScale="100000"/>
          </a:bodyPr>
          <a:lstStyle xmlns:a="http://schemas.openxmlformats.org/drawingml/2006/main"/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Прихожая — 9,28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Холл — 15,43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Котельная — 8,36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Кладовая — 5,03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Постирочная — 3,24 м²</a:t>
            </a:r>
          </a:p>
          <a:p xmlns:a="http://schemas.openxmlformats.org/drawingml/2006/main">
            <a:pPr marL="165100" indent="-76200">
              <a:lnSpc>
                <a:spcPct val="95000"/>
              </a:lnSpc>
              <a:spcAft>
                <a:spcPts val="300"/>
              </a:spcAft>
              <a:buNone/>
              <a:def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Крыльцо — 3,24 м²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73C4B6-0DAD-4512-A288-4D0C0F5A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495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77777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50267305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113501-A88D-4598-883B-DC412538A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82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9DD46E-70AD-44B8-A97B-2A007CF8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09575"/>
            <a:ext cx="190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FIRST</a:t>
            </a: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KEY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A4DC52-400F-44A9-AA63-DCAE38D37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"/>
            <a:ext cx="7334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СВЯЖИТЕСЬ С НАМИ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0A96BA-496C-430D-8D86-69044B596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525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АДРЕС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719372-966F-4DB1-B82E-EF8234F02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3830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5000"/>
              </a:lnSpc>
              <a:buNone/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Москва, 3-я Красногвардейская улица, 3</a:t>
            </a:r>
          </a:p>
          <a:p xmlns:a="http://schemas.openxmlformats.org/drawingml/2006/main">
            <a:pPr>
              <a:lnSpc>
                <a:spcPct val="105000"/>
              </a:lnSpc>
              <a:buNone/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офис 27, 2 этаж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1F2E60-7C9A-4EA0-B8A7-CA26E70D6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525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ТЕЛЕФОН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A65C53-84B3-4D2D-954D-F97692DF9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19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91270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b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</a:br>
            <a:r>
              <a:rPr sz="1575" b="1" u="sng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12562592d0d64619"/>
              </a:rPr>
              <a:t>8 800 550-91-36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C483A4-0AB5-450C-A01F-D3A30675A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35255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САЙТ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7463E1-4445-4611-85D7-FABF7436D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619250"/>
            <a:ext cx="200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91270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b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</a:br>
            <a:r>
              <a:rPr sz="1575" b="1" u="sng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df6a6cedd6124760"/>
              </a:rPr>
              <a:t>firstkey.ru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AFCCE2-8D47-475A-8955-C7861056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28900"/>
            <a:ext cx="110680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4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32F439-46C4-47E7-907E-86E9FDEC3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670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СОЦИАЛЬНЫЕ СЕТИ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0E8CFD-129B-4F56-84A9-8FC192EE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0"/>
            <a:ext cx="323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ВКОНТАКТЕ</a:t>
            </a:r>
            <a:b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</a:br>
            <a:r>
              <a:rPr sz="1575" b="1" u="sng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99f0b1413d684547"/>
              </a:rPr>
              <a:t>vk.ru/firstkeymoscow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BA1771-6D42-4596-BF96-0765F5EDD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57675"/>
            <a:ext cx="323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YOUTUBE</a:t>
            </a:r>
            <a:b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</a:br>
            <a:r>
              <a:rPr sz="1575" b="1" u="sng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7f09f8ee8387402c"/>
              </a:rPr>
              <a:t>@FirstKey23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23F328-69B8-48FB-992C-FA8BBA22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86350"/>
            <a:ext cx="323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TIKTOK</a:t>
            </a:r>
            <a:b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</a:br>
            <a:r>
              <a:rPr sz="1575" b="1" u="sng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0c745da4e0b44f37"/>
              </a:rPr>
              <a:t>@firstkey.ru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282565-0B78-41F3-AF60-CD7FD747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429000"/>
            <a:ext cx="323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TELEGRAM</a:t>
            </a:r>
            <a:b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</a:br>
            <a:r>
              <a:rPr sz="1575" b="1" u="sng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036ebb19161c443c"/>
              </a:rPr>
              <a:t>@firstkeyru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3D5D6D-7188-4F22-88AA-2896DC1D8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257675"/>
            <a:ext cx="323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MAX</a:t>
            </a:r>
            <a:b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</a:br>
            <a:r>
              <a:rPr sz="1575" b="1" u="sng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6aa7e757d35246ef"/>
              </a:rPr>
              <a:t>max.ru/id1683003976_biz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72E6E4-CA62-4C4B-A29C-91B8BA2EF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429000"/>
            <a:ext cx="3695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RUTUBE</a:t>
            </a:r>
            <a:b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</a:br>
            <a:r>
              <a:rPr sz="1575" b="1" u="sng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3f0864969e194dca"/>
              </a:rPr>
              <a:t>FirstKey на Rutube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257EFF-2481-4BF5-84C9-80115E8C6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257675"/>
            <a:ext cx="3695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ДЗЕН</a:t>
            </a:r>
            <a:b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</a:br>
            <a:r>
              <a:rPr sz="1575" b="1" u="sng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8db58303ae3a47d5"/>
              </a:rPr>
              <a:t>dzen.ru/firstkey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093D3E-35AE-4E39-B14E-5F4F4007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410200"/>
            <a:ext cx="3695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58220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58220"/>
                </a:solidFill>
                <a:latin typeface="DejaVu Sans"/>
                <a:ea typeface="DejaVu Sans"/>
                <a:cs typeface="DejaVu Sans"/>
              </a:rPr>
              <a:t>Строим дома в Москве и Московской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3270275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2026-09-29T09:24:18.8440000Z</dcterms:created>
  <dcterms:modified xsi:type="dcterms:W3CDTF">2026-09-29T09:24:18.8450000Z</dcterms:modified>
</coreProperties>
</file>